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9687" t="14000" r="19676" b="89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9572" t="19000" r="19572" b="3908"/>
          <a:stretch>
            <a:fillRect/>
          </a:stretch>
        </p:blipFill>
        <p:spPr bwMode="auto">
          <a:xfrm>
            <a:off x="0" y="0"/>
            <a:ext cx="9144000" cy="699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Евгений Старцев</dc:creator>
  <cp:lastModifiedBy>спринт</cp:lastModifiedBy>
  <cp:revision>3</cp:revision>
  <dcterms:created xsi:type="dcterms:W3CDTF">2020-06-25T09:51:45Z</dcterms:created>
  <dcterms:modified xsi:type="dcterms:W3CDTF">2020-06-25T09:00:42Z</dcterms:modified>
</cp:coreProperties>
</file>