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1263" cy="106934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384" y="-120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68047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78000" y="5741640"/>
            <a:ext cx="68047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86496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378000" y="574164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3864960" y="574164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678760" y="250200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979880" y="250200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378000" y="574164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2678760" y="574164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4979880" y="5741640"/>
            <a:ext cx="219096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78000" y="2502000"/>
            <a:ext cx="680472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680472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332064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3864960" y="2502000"/>
            <a:ext cx="332064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67000" y="3321720"/>
            <a:ext cx="6426720" cy="1062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3864960" y="2502000"/>
            <a:ext cx="332064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378000" y="574164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332064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386496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3864960" y="574164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7800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3864960" y="2502000"/>
            <a:ext cx="332064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78000" y="5741640"/>
            <a:ext cx="68047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67000" y="3321720"/>
            <a:ext cx="6426720" cy="2291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378000" y="9911160"/>
            <a:ext cx="1764000" cy="56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0003338-CD23-48D8-9236-689C8625B8F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  <a:buNone/>
              </a:pPr>
              <a:t>22.09.2023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83360" y="9911160"/>
            <a:ext cx="2394000" cy="56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5419080" y="9911160"/>
            <a:ext cx="1764000" cy="56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7D5760A-A03A-40EC-A24C-C948E0E0948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780639" y="5703840"/>
            <a:ext cx="3857511" cy="2291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/>
              <a:t/>
            </a:r>
            <a:br>
              <a:rPr/>
            </a:b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обратиться в МАУ ДО «ДЮСШ Спринт»»</a:t>
            </a:r>
            <a:r>
              <a:rPr lang="ru-RU" sz="2000" i="1" strike="noStrike" spc="-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sz="2000" i="1">
                <a:solidFill>
                  <a:schemeClr val="accent6">
                    <a:lumMod val="50000"/>
                  </a:schemeClr>
                </a:solidFill>
                <a:latin typeface="+mj-lt"/>
              </a:rPr>
              <a:t/>
            </a:r>
            <a:br>
              <a:rPr sz="2000" i="1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ru-RU" sz="2000" i="1" spc="-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с. Викулово, ул. Кузнецова, 53</a:t>
            </a:r>
            <a:r>
              <a:rPr sz="2000" i="1">
                <a:solidFill>
                  <a:schemeClr val="accent6">
                    <a:lumMod val="50000"/>
                  </a:schemeClr>
                </a:solidFill>
                <a:latin typeface="+mj-lt"/>
              </a:rPr>
              <a:t/>
            </a:r>
            <a:br>
              <a:rPr sz="2000" i="1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телефон для справок: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8(34557)2-48-91</a:t>
            </a:r>
            <a:r>
              <a:t/>
            </a:r>
            <a:br/>
            <a:r>
              <a:t/>
            </a:r>
            <a:br/>
            <a:endParaRPr lang="ru-RU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Заголовок 1"/>
          <p:cNvSpPr/>
          <p:nvPr/>
        </p:nvSpPr>
        <p:spPr>
          <a:xfrm>
            <a:off x="923040" y="0"/>
            <a:ext cx="2071440" cy="177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ctr">
            <a:norm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Вставить логотип организации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1026" name="Picture 2" descr="C:\Users\Спринт\Desktop\sz7Czq_Z_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7425" y="203164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</Words>
  <Application>LibreOffice/7.2.7.2$Windows_X86_64 LibreOffice_project/8d71d29d553c0f7dcbfa38fbfda25ee34cce99a2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 обратиться в МАУ ДО «ДЮСШ Спринт»»  с. Викулово, ул. Кузнецова, 53 телефон для справок: 8(34557)2-48-91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Контактная информация  Вашей организации</dc:title>
  <dc:creator>user</dc:creator>
  <cp:lastModifiedBy>user</cp:lastModifiedBy>
  <cp:revision>4</cp:revision>
  <dcterms:created xsi:type="dcterms:W3CDTF">2023-09-01T09:06:16Z</dcterms:created>
  <dcterms:modified xsi:type="dcterms:W3CDTF">2023-09-22T05:06:59Z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1</vt:i4>
  </property>
</Properties>
</file>